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bookmarkIdSeed="2">
  <p:sldMasterIdLst>
    <p:sldMasterId id="2147486100" r:id="rId1"/>
    <p:sldMasterId id="2147486126" r:id="rId2"/>
    <p:sldMasterId id="2147486131" r:id="rId3"/>
    <p:sldMasterId id="2147486141" r:id="rId4"/>
    <p:sldMasterId id="2147486151" r:id="rId5"/>
    <p:sldMasterId id="2147486161" r:id="rId6"/>
    <p:sldMasterId id="2147486171" r:id="rId7"/>
    <p:sldMasterId id="2147486181" r:id="rId8"/>
    <p:sldMasterId id="2147486191" r:id="rId9"/>
  </p:sldMasterIdLst>
  <p:notesMasterIdLst>
    <p:notesMasterId r:id="rId14"/>
  </p:notesMasterIdLst>
  <p:handoutMasterIdLst>
    <p:handoutMasterId r:id="rId15"/>
  </p:handoutMasterIdLst>
  <p:sldIdLst>
    <p:sldId id="454" r:id="rId10"/>
    <p:sldId id="508" r:id="rId11"/>
    <p:sldId id="256" r:id="rId12"/>
    <p:sldId id="470" r:id="rId13"/>
  </p:sldIdLst>
  <p:sldSz cx="12192000" cy="6858000"/>
  <p:notesSz cx="10234613" cy="7102475"/>
  <p:embeddedFontLst>
    <p:embeddedFont>
      <p:font typeface="굴림" panose="020B0600000101010101" pitchFamily="34" charset="-127"/>
      <p:regular r:id="rId16"/>
    </p:embeddedFont>
    <p:embeddedFont>
      <p:font typeface="나눔고딕" panose="020D0604000000000000" pitchFamily="34" charset="-127"/>
      <p:regular r:id="rId17"/>
      <p:bold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Tahoma" panose="020B0604030504040204" pitchFamily="34" charset="0"/>
      <p:regular r:id="rId21"/>
      <p:bold r:id="rId22"/>
    </p:embeddedFont>
    <p:embeddedFont>
      <p:font typeface="Trebuchet MS" panose="020B070302020209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111535-40E0-41FC-A88F-24C4FD7E1DE8}">
          <p14:sldIdLst>
            <p14:sldId id="454"/>
          </p14:sldIdLst>
        </p14:section>
        <p14:section name="History" id="{0402BADA-F096-4FDA-BDD9-5016CD7A820B}">
          <p14:sldIdLst>
            <p14:sldId id="508"/>
          </p14:sldIdLst>
        </p14:section>
        <p14:section name="매뉴얼" id="{33A02770-6D14-224C-B195-27F29CAB51EE}">
          <p14:sldIdLst>
            <p14:sldId id="256"/>
          </p14:sldIdLst>
        </p14:section>
        <p14:section name="EOD" id="{AF748CB0-8BCC-4404-87F8-A334095ACC3A}">
          <p14:sldIdLst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144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2132" userDrawn="1">
          <p15:clr>
            <a:srgbClr val="A4A3A4"/>
          </p15:clr>
        </p15:guide>
        <p15:guide id="20" pos="183" userDrawn="1">
          <p15:clr>
            <a:srgbClr val="A4A3A4"/>
          </p15:clr>
        </p15:guide>
        <p15:guide id="21" pos="7525" userDrawn="1">
          <p15:clr>
            <a:srgbClr val="A4A3A4"/>
          </p15:clr>
        </p15:guide>
        <p15:guide id="22" orient="horz" pos="34" userDrawn="1">
          <p15:clr>
            <a:srgbClr val="A4A3A4"/>
          </p15:clr>
        </p15:guide>
        <p15:guide id="23" orient="horz" pos="261" userDrawn="1">
          <p15:clr>
            <a:srgbClr val="A4A3A4"/>
          </p15:clr>
        </p15:guide>
        <p15:guide id="24" pos="7100" userDrawn="1">
          <p15:clr>
            <a:srgbClr val="A4A3A4"/>
          </p15:clr>
        </p15:guide>
        <p15:guide id="25" orient="horz" pos="544" userDrawn="1">
          <p15:clr>
            <a:srgbClr val="A4A3A4"/>
          </p15:clr>
        </p15:guide>
        <p15:guide id="26" orient="horz" pos="743" userDrawn="1">
          <p15:clr>
            <a:srgbClr val="A4A3A4"/>
          </p15:clr>
        </p15:guide>
        <p15:guide id="27" pos="3940" userDrawn="1">
          <p15:clr>
            <a:srgbClr val="A4A3A4"/>
          </p15:clr>
        </p15:guide>
        <p15:guide id="28" pos="580" userDrawn="1">
          <p15:clr>
            <a:srgbClr val="A4A3A4"/>
          </p15:clr>
        </p15:guide>
        <p15:guide id="29" pos="4690" userDrawn="1">
          <p15:clr>
            <a:srgbClr val="A4A3A4"/>
          </p15:clr>
        </p15:guide>
        <p15:guide id="30" orient="horz" pos="1168" userDrawn="1">
          <p15:clr>
            <a:srgbClr val="A4A3A4"/>
          </p15:clr>
        </p15:guide>
        <p15:guide id="31" orient="horz" pos="147" userDrawn="1">
          <p15:clr>
            <a:srgbClr val="A4A3A4"/>
          </p15:clr>
        </p15:guide>
        <p15:guide id="32" pos="64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 tw" initials="ht" lastIdx="3" clrIdx="0">
    <p:extLst>
      <p:ext uri="{19B8F6BF-5375-455C-9EA6-DF929625EA0E}">
        <p15:presenceInfo xmlns:p15="http://schemas.microsoft.com/office/powerpoint/2012/main" userId="e9081b060257ed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4F4F4"/>
    <a:srgbClr val="0066FF"/>
    <a:srgbClr val="FFCC00"/>
    <a:srgbClr val="99CCFF"/>
    <a:srgbClr val="4F81BD"/>
    <a:srgbClr val="000000"/>
    <a:srgbClr val="FFFFFF"/>
    <a:srgbClr val="C7C7C7"/>
    <a:srgbClr val="002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4" autoAdjust="0"/>
    <p:restoredTop sz="88669" autoAdjust="0"/>
  </p:normalViewPr>
  <p:slideViewPr>
    <p:cSldViewPr>
      <p:cViewPr varScale="1">
        <p:scale>
          <a:sx n="137" d="100"/>
          <a:sy n="137" d="100"/>
        </p:scale>
        <p:origin x="1864" y="192"/>
      </p:cViewPr>
      <p:guideLst>
        <p:guide orient="horz" pos="4144"/>
        <p:guide pos="3840"/>
        <p:guide orient="horz" pos="2132"/>
        <p:guide pos="183"/>
        <p:guide pos="7525"/>
        <p:guide orient="horz" pos="34"/>
        <p:guide orient="horz" pos="261"/>
        <p:guide pos="7100"/>
        <p:guide orient="horz" pos="544"/>
        <p:guide orient="horz" pos="743"/>
        <p:guide pos="3940"/>
        <p:guide pos="580"/>
        <p:guide pos="4690"/>
        <p:guide orient="horz" pos="1168"/>
        <p:guide orient="horz" pos="147"/>
        <p:guide pos="6477"/>
      </p:guideLst>
    </p:cSldViewPr>
  </p:slideViewPr>
  <p:outlineViewPr>
    <p:cViewPr>
      <p:scale>
        <a:sx n="33" d="100"/>
        <a:sy n="33" d="100"/>
      </p:scale>
      <p:origin x="0" y="-13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4" d="100"/>
          <a:sy n="124" d="100"/>
        </p:scale>
        <p:origin x="1776" y="176"/>
      </p:cViewPr>
      <p:guideLst>
        <p:guide orient="horz" pos="2239"/>
        <p:guide pos="3224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font" Target="fonts/font9.fntdata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81714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859033" y="1"/>
            <a:ext cx="4351459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757352"/>
            <a:ext cx="4481714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859033" y="6757352"/>
            <a:ext cx="4351459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1BD5B8FE-EACA-4CF3-9BC8-1454814AB96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8443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52768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9033" y="1"/>
            <a:ext cx="4322514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11463" y="552450"/>
            <a:ext cx="4700587" cy="264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03853" y="3358677"/>
            <a:ext cx="7494448" cy="319868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723068"/>
            <a:ext cx="4452768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9033" y="6723068"/>
            <a:ext cx="4322514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5219502D-FE83-4BCC-B71D-3FA7A41BE7C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995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331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27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/>
              <a:t>컨버스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마이그레이션</a:t>
            </a:r>
            <a:r>
              <a:rPr lang="ko-KR" altLang="en-US" sz="4000" b="1" dirty="0"/>
              <a:t> 구축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Admin </a:t>
            </a:r>
            <a:r>
              <a:rPr lang="ko-KR" altLang="en-US" sz="4000" b="1" dirty="0"/>
              <a:t>매뉴얼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5357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27" dirty="0"/>
              <a:t>Project NFYO</a:t>
            </a:r>
          </a:p>
          <a:p>
            <a:pPr algn="ctr"/>
            <a:br>
              <a:rPr lang="en-US" altLang="ko-KR" sz="902" b="1" dirty="0"/>
            </a:br>
            <a:r>
              <a:rPr lang="ko-KR" altLang="en-US" sz="3611" b="1" dirty="0" err="1"/>
              <a:t>서비스사항</a:t>
            </a:r>
            <a:r>
              <a:rPr lang="ko-KR" altLang="en-US" sz="3611" b="1" dirty="0"/>
              <a:t> 구체화</a:t>
            </a:r>
            <a:endParaRPr lang="en-US" altLang="ko-KR" sz="3611" b="1" dirty="0"/>
          </a:p>
        </p:txBody>
      </p:sp>
    </p:spTree>
    <p:extLst>
      <p:ext uri="{BB962C8B-B14F-4D97-AF65-F5344CB8AC3E}">
        <p14:creationId xmlns:p14="http://schemas.microsoft.com/office/powerpoint/2010/main" val="134648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2305675"/>
            <a:ext cx="12192000" cy="1814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467" b="1" dirty="0"/>
          </a:p>
        </p:txBody>
      </p:sp>
    </p:spTree>
    <p:extLst>
      <p:ext uri="{BB962C8B-B14F-4D97-AF65-F5344CB8AC3E}">
        <p14:creationId xmlns:p14="http://schemas.microsoft.com/office/powerpoint/2010/main" val="179372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3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0"/>
            <a:ext cx="107790" cy="3635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32" y="6642212"/>
            <a:ext cx="1125417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65000" tIns="65000" rIns="65000" bIns="65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902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90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812" b="1" baseline="0" dirty="0">
                <a:solidFill>
                  <a:schemeClr val="tx1"/>
                </a:solidFill>
                <a:latin typeface="+mn-ea"/>
                <a:ea typeface="+mn-ea"/>
              </a:rPr>
              <a:t> VENUS</a:t>
            </a:r>
            <a:endParaRPr lang="ko-KR" altLang="en-US" sz="81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812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9973355" y="-3226"/>
            <a:ext cx="107790" cy="36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" y="-3226"/>
            <a:ext cx="9952538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5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534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958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058116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33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3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123011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07063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1142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3851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828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9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50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821266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715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86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467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14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0745647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6740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178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772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5070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22139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992959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956721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45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46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125036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731219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002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33139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92356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1175439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1004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9800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6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800" b="0" dirty="0">
                <a:solidFill>
                  <a:srgbClr val="FF0000"/>
                </a:solidFill>
                <a:latin typeface="+mn-ea"/>
                <a:ea typeface="+mn-ea"/>
              </a:rPr>
              <a:t>＊</a:t>
            </a:r>
            <a:r>
              <a:rPr lang="ko-KR" altLang="en-US" sz="2800" b="0" dirty="0">
                <a:latin typeface="+mn-ea"/>
                <a:ea typeface="+mn-ea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996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936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23848952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256296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9148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618725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97946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6954403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8674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8755195"/>
              </p:ext>
            </p:extLst>
          </p:nvPr>
        </p:nvGraphicFramePr>
        <p:xfrm>
          <a:off x="203995" y="125414"/>
          <a:ext cx="11877021" cy="562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103">
                  <a:extLst>
                    <a:ext uri="{9D8B030D-6E8A-4147-A177-3AD203B41FA5}">
                      <a16:colId xmlns:a16="http://schemas.microsoft.com/office/drawing/2014/main" val="648608804"/>
                    </a:ext>
                  </a:extLst>
                </a:gridCol>
                <a:gridCol w="1579938">
                  <a:extLst>
                    <a:ext uri="{9D8B030D-6E8A-4147-A177-3AD203B41FA5}">
                      <a16:colId xmlns:a16="http://schemas.microsoft.com/office/drawing/2014/main" val="1595300010"/>
                    </a:ext>
                  </a:extLst>
                </a:gridCol>
                <a:gridCol w="9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NFYO_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물류이관 및 매장택배 구축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작성일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화면코드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3996" y="773705"/>
            <a:ext cx="9049278" cy="5834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46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523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4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347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8129766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7213493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8193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0428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01404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722203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26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8959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58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350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5543489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34928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n-ea"/>
                <a:ea typeface="+mn-ea"/>
              </a:rPr>
              <a:t>Project</a:t>
            </a:r>
            <a:r>
              <a:rPr lang="en-US" altLang="ko-KR" sz="1800" b="1" baseline="0" dirty="0">
                <a:latin typeface="+mn-ea"/>
                <a:ea typeface="+mn-ea"/>
              </a:rPr>
              <a:t> NFYO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0564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1481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82670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82781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36485655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07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6519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133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730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91104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492498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52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40862532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96862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20227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2318648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1493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09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B7C5-F1E9-41DF-B5DD-1CE00445F6C2}" type="datetimeFigureOut">
              <a:rPr lang="ko-KR" altLang="en-US" smtClean="0"/>
              <a:t>2019. 12. 16.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CE9C-6D21-4958-A25E-3BA68C0CB7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43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3"/>
          <p:cNvSpPr>
            <a:spLocks noChangeArrowheads="1"/>
          </p:cNvSpPr>
          <p:nvPr userDrawn="1"/>
        </p:nvSpPr>
        <p:spPr bwMode="auto">
          <a:xfrm>
            <a:off x="10191455" y="6500018"/>
            <a:ext cx="1764323" cy="35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굴림" pitchFamily="50" charset="-127"/>
              </a:rPr>
              <a:t>I </a:t>
            </a:r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t> </a:t>
            </a:r>
            <a:fld id="{A469E167-009D-4B6B-9C78-6152F26E1666}" type="slidenum">
              <a:rPr kumimoji="1" lang="en-US" altLang="ko-KR" sz="120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pPr algn="r"/>
              <a:t>‹#›</a:t>
            </a:fld>
            <a:endParaRPr kumimoji="1" lang="en-US" altLang="ko-KR" sz="1100" dirty="0">
              <a:solidFill>
                <a:srgbClr val="80808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7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2" r:id="rId1"/>
    <p:sldLayoutId id="2147486113" r:id="rId2"/>
    <p:sldLayoutId id="2147486118" r:id="rId3"/>
    <p:sldLayoutId id="2147486114" r:id="rId4"/>
    <p:sldLayoutId id="2147486115" r:id="rId5"/>
    <p:sldLayoutId id="2147486116" r:id="rId6"/>
    <p:sldLayoutId id="2147486117" r:id="rId7"/>
    <p:sldLayoutId id="2147486120" r:id="rId8"/>
    <p:sldLayoutId id="2147486204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05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</p:sldLayoutIdLst>
  <p:hf sldNum="0" hdr="0" ftr="0" dt="0"/>
  <p:txStyles>
    <p:titleStyle>
      <a:lvl1pPr algn="ctr" defTabSz="825463" rtl="0" eaLnBrk="1" latinLnBrk="1" hangingPunct="1">
        <a:spcBef>
          <a:spcPct val="0"/>
        </a:spcBef>
        <a:buNone/>
        <a:defRPr sz="39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9549" indent="-309549" algn="l" defTabSz="825463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1pPr>
      <a:lvl2pPr marL="670688" indent="-257957" algn="l" defTabSz="825463" rtl="0" eaLnBrk="1" latinLnBrk="1" hangingPunct="1">
        <a:spcBef>
          <a:spcPct val="20000"/>
        </a:spcBef>
        <a:buFont typeface="Arial" pitchFamily="34" charset="0"/>
        <a:buChar char="–"/>
        <a:defRPr sz="2527" kern="1200">
          <a:solidFill>
            <a:schemeClr val="tx1"/>
          </a:solidFill>
          <a:latin typeface="+mn-lt"/>
          <a:ea typeface="+mn-ea"/>
          <a:cs typeface="+mn-cs"/>
        </a:defRPr>
      </a:lvl2pPr>
      <a:lvl3pPr marL="1031828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444559" indent="-206365" algn="l" defTabSz="825463" rtl="0" eaLnBrk="1" latinLnBrk="1" hangingPunct="1">
        <a:spcBef>
          <a:spcPct val="20000"/>
        </a:spcBef>
        <a:buFont typeface="Arial" pitchFamily="34" charset="0"/>
        <a:buChar char="–"/>
        <a:defRPr sz="1806" kern="1200">
          <a:solidFill>
            <a:schemeClr val="tx1"/>
          </a:solidFill>
          <a:latin typeface="+mn-lt"/>
          <a:ea typeface="+mn-ea"/>
          <a:cs typeface="+mn-cs"/>
        </a:defRPr>
      </a:lvl4pPr>
      <a:lvl5pPr marL="1857290" indent="-206365" algn="l" defTabSz="825463" rtl="0" eaLnBrk="1" latinLnBrk="1" hangingPunct="1">
        <a:spcBef>
          <a:spcPct val="20000"/>
        </a:spcBef>
        <a:buFont typeface="Arial" pitchFamily="34" charset="0"/>
        <a:buChar char="»"/>
        <a:defRPr sz="1806" kern="1200">
          <a:solidFill>
            <a:schemeClr val="tx1"/>
          </a:solidFill>
          <a:latin typeface="+mn-lt"/>
          <a:ea typeface="+mn-ea"/>
          <a:cs typeface="+mn-cs"/>
        </a:defRPr>
      </a:lvl5pPr>
      <a:lvl6pPr marL="2270021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6pPr>
      <a:lvl7pPr marL="2682752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7pPr>
      <a:lvl8pPr marL="3095484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8pPr>
      <a:lvl9pPr marL="3508213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12731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2546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3819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50924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63656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76387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89118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301849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45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32" r:id="rId1"/>
    <p:sldLayoutId id="2147486133" r:id="rId2"/>
    <p:sldLayoutId id="2147486134" r:id="rId3"/>
    <p:sldLayoutId id="2147486135" r:id="rId4"/>
    <p:sldLayoutId id="2147486136" r:id="rId5"/>
    <p:sldLayoutId id="2147486137" r:id="rId6"/>
    <p:sldLayoutId id="2147486138" r:id="rId7"/>
    <p:sldLayoutId id="2147486139" r:id="rId8"/>
    <p:sldLayoutId id="214748614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80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6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52" r:id="rId1"/>
    <p:sldLayoutId id="2147486153" r:id="rId2"/>
    <p:sldLayoutId id="2147486154" r:id="rId3"/>
    <p:sldLayoutId id="2147486155" r:id="rId4"/>
    <p:sldLayoutId id="2147486156" r:id="rId5"/>
    <p:sldLayoutId id="2147486157" r:id="rId6"/>
    <p:sldLayoutId id="2147486158" r:id="rId7"/>
    <p:sldLayoutId id="2147486159" r:id="rId8"/>
    <p:sldLayoutId id="214748616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60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2" r:id="rId1"/>
    <p:sldLayoutId id="2147486163" r:id="rId2"/>
    <p:sldLayoutId id="2147486164" r:id="rId3"/>
    <p:sldLayoutId id="2147486165" r:id="rId4"/>
    <p:sldLayoutId id="2147486166" r:id="rId5"/>
    <p:sldLayoutId id="2147486167" r:id="rId6"/>
    <p:sldLayoutId id="2147486168" r:id="rId7"/>
    <p:sldLayoutId id="2147486170" r:id="rId8"/>
    <p:sldLayoutId id="2147486201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43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72" r:id="rId1"/>
    <p:sldLayoutId id="2147486173" r:id="rId2"/>
    <p:sldLayoutId id="2147486174" r:id="rId3"/>
    <p:sldLayoutId id="2147486175" r:id="rId4"/>
    <p:sldLayoutId id="2147486176" r:id="rId5"/>
    <p:sldLayoutId id="2147486177" r:id="rId6"/>
    <p:sldLayoutId id="2147486178" r:id="rId7"/>
    <p:sldLayoutId id="2147486179" r:id="rId8"/>
    <p:sldLayoutId id="214748618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50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82" r:id="rId1"/>
    <p:sldLayoutId id="2147486183" r:id="rId2"/>
    <p:sldLayoutId id="2147486184" r:id="rId3"/>
    <p:sldLayoutId id="2147486185" r:id="rId4"/>
    <p:sldLayoutId id="2147486186" r:id="rId5"/>
    <p:sldLayoutId id="2147486187" r:id="rId6"/>
    <p:sldLayoutId id="2147486188" r:id="rId7"/>
    <p:sldLayoutId id="2147486189" r:id="rId8"/>
    <p:sldLayoutId id="214748619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31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92" r:id="rId1"/>
    <p:sldLayoutId id="2147486193" r:id="rId2"/>
    <p:sldLayoutId id="2147486194" r:id="rId3"/>
    <p:sldLayoutId id="2147486195" r:id="rId4"/>
    <p:sldLayoutId id="2147486196" r:id="rId5"/>
    <p:sldLayoutId id="2147486197" r:id="rId6"/>
    <p:sldLayoutId id="2147486198" r:id="rId7"/>
    <p:sldLayoutId id="2147486199" r:id="rId8"/>
    <p:sldLayoutId id="214748620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51595" y="6489340"/>
            <a:ext cx="630070" cy="31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6063" y="4450865"/>
            <a:ext cx="11699875" cy="2025650"/>
          </a:xfrm>
          <a:prstGeom prst="rect">
            <a:avLst/>
          </a:prstGeom>
        </p:spPr>
        <p:txBody>
          <a:bodyPr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2019. 12. 16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Version 0.1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발주사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(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유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)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컨버스코리아</a:t>
            </a:r>
            <a:endParaRPr kumimoji="0" lang="ko-KR" altLang="en-US" sz="1800" b="1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수행사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㈜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에스티컴</a:t>
            </a:r>
            <a:endParaRPr kumimoji="0" lang="ko-KR" altLang="en-US" sz="1800" b="1" kern="100" dirty="0">
              <a:latin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704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148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13266"/>
              </p:ext>
            </p:extLst>
          </p:nvPr>
        </p:nvGraphicFramePr>
        <p:xfrm>
          <a:off x="253508" y="494928"/>
          <a:ext cx="11692431" cy="4679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6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날짜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추가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수정 내용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v0.1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2019.12.16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신규 작성 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이승희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46911"/>
          </a:xfr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Revision History</a:t>
            </a:r>
            <a:endParaRPr lang="ko-KR" altLang="ko-KR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555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Group 90">
            <a:extLst>
              <a:ext uri="{FF2B5EF4-FFF2-40B4-BE49-F238E27FC236}">
                <a16:creationId xmlns:a16="http://schemas.microsoft.com/office/drawing/2014/main" id="{F0403039-3EF3-A145-8B9C-9D44BE590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05130"/>
              </p:ext>
            </p:extLst>
          </p:nvPr>
        </p:nvGraphicFramePr>
        <p:xfrm>
          <a:off x="9269501" y="558055"/>
          <a:ext cx="2676438" cy="2286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Globa_text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</a:t>
                      </a: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Group 90">
            <a:extLst>
              <a:ext uri="{FF2B5EF4-FFF2-40B4-BE49-F238E27FC236}">
                <a16:creationId xmlns:a16="http://schemas.microsoft.com/office/drawing/2014/main" id="{3E6CFAE1-66CC-8D42-8D21-013C79A31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55825"/>
              </p:ext>
            </p:extLst>
          </p:nvPr>
        </p:nvGraphicFramePr>
        <p:xfrm>
          <a:off x="9669524" y="291766"/>
          <a:ext cx="2276415" cy="228600"/>
        </p:xfrm>
        <a:graphic>
          <a:graphicData uri="http://schemas.openxmlformats.org/drawingml/2006/table">
            <a:tbl>
              <a:tblPr/>
              <a:tblGrid>
                <a:gridCol w="312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버전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update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flag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</a:tbl>
          </a:graphicData>
        </a:graphic>
      </p:graphicFrame>
      <p:graphicFrame>
        <p:nvGraphicFramePr>
          <p:cNvPr id="83" name="Group 90">
            <a:extLst>
              <a:ext uri="{FF2B5EF4-FFF2-40B4-BE49-F238E27FC236}">
                <a16:creationId xmlns:a16="http://schemas.microsoft.com/office/drawing/2014/main" id="{3B2796B8-C134-DF43-8336-F3A7042B1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57527"/>
              </p:ext>
            </p:extLst>
          </p:nvPr>
        </p:nvGraphicFramePr>
        <p:xfrm>
          <a:off x="245349" y="6489340"/>
          <a:ext cx="8951761" cy="228600"/>
        </p:xfrm>
        <a:graphic>
          <a:graphicData uri="http://schemas.openxmlformats.org/drawingml/2006/table">
            <a:tbl>
              <a:tblPr/>
              <a:tblGrid>
                <a:gridCol w="855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5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Admin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 경로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Contents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구조화 컨텐츠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SC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아이템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B260AF4-EB99-AC4E-A67A-A70E4B7B5255}"/>
              </a:ext>
            </a:extLst>
          </p:cNvPr>
          <p:cNvSpPr/>
          <p:nvPr/>
        </p:nvSpPr>
        <p:spPr>
          <a:xfrm>
            <a:off x="245349" y="558055"/>
            <a:ext cx="8951761" cy="584127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제목 3">
            <a:extLst>
              <a:ext uri="{FF2B5EF4-FFF2-40B4-BE49-F238E27FC236}">
                <a16:creationId xmlns:a16="http://schemas.microsoft.com/office/drawing/2014/main" id="{32A963E8-E918-1740-A488-3B33B31DDA4E}"/>
              </a:ext>
            </a:extLst>
          </p:cNvPr>
          <p:cNvSpPr txBox="1">
            <a:spLocks/>
          </p:cNvSpPr>
          <p:nvPr/>
        </p:nvSpPr>
        <p:spPr>
          <a:xfrm>
            <a:off x="246063" y="67427"/>
            <a:ext cx="8820267" cy="346911"/>
          </a:xfrm>
        </p:spPr>
        <p:txBody>
          <a:bodyPr anchor="b"/>
          <a:lstStyle>
            <a:lvl1pPr algn="ctr" defTabSz="914423" rtl="0" eaLnBrk="1" latinLnBrk="1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메뉴</a:t>
            </a:r>
            <a:r>
              <a:rPr kumimoji="0"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또는 기능</a:t>
            </a:r>
            <a:r>
              <a:rPr kumimoji="0"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)</a:t>
            </a:r>
            <a:r>
              <a:rPr kumimoji="0"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 타이틀 입력</a:t>
            </a:r>
            <a:endParaRPr kumimoji="0" lang="ko-KR" altLang="ko-KR" dirty="0">
              <a:latin typeface="+mn-ea"/>
              <a:ea typeface="+mn-ea"/>
            </a:endParaRPr>
          </a:p>
        </p:txBody>
      </p:sp>
      <p:pic>
        <p:nvPicPr>
          <p:cNvPr id="11" name="그림 10" descr="스크린샷, 모니터, 쥐고있는, 검은색이(가) 표시된 사진&#10;&#10;자동 생성된 설명">
            <a:extLst>
              <a:ext uri="{FF2B5EF4-FFF2-40B4-BE49-F238E27FC236}">
                <a16:creationId xmlns:a16="http://schemas.microsoft.com/office/drawing/2014/main" id="{3F189327-FB12-3A47-89F0-0D9A9BDB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9" y="728700"/>
            <a:ext cx="8805751" cy="401021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FDB9D8-C607-5043-9E8F-5AFB70B2467E}"/>
              </a:ext>
            </a:extLst>
          </p:cNvPr>
          <p:cNvSpPr/>
          <p:nvPr/>
        </p:nvSpPr>
        <p:spPr>
          <a:xfrm>
            <a:off x="1595500" y="3429001"/>
            <a:ext cx="1530170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C026B31-D8C2-C94C-A0D9-B55C5A2108F8}"/>
              </a:ext>
            </a:extLst>
          </p:cNvPr>
          <p:cNvSpPr/>
          <p:nvPr/>
        </p:nvSpPr>
        <p:spPr bwMode="auto">
          <a:xfrm>
            <a:off x="1507018" y="333899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91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3812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8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159852</TotalTime>
  <Words>67</Words>
  <Application>Microsoft Macintosh PowerPoint</Application>
  <PresentationFormat>와이드스크린</PresentationFormat>
  <Paragraphs>25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4</vt:i4>
      </vt:variant>
    </vt:vector>
  </HeadingPairs>
  <TitlesOfParts>
    <vt:vector size="21" baseType="lpstr">
      <vt:lpstr>Arial</vt:lpstr>
      <vt:lpstr>Wingdings</vt:lpstr>
      <vt:lpstr>맑은 고딕</vt:lpstr>
      <vt:lpstr>Tahoma</vt:lpstr>
      <vt:lpstr>나눔고딕</vt:lpstr>
      <vt:lpstr>Trebuchet MS</vt:lpstr>
      <vt:lpstr>굴림</vt:lpstr>
      <vt:lpstr>Times New Roman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PowerPoint 프레젠테이션</vt:lpstr>
      <vt:lpstr>Revision History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컨버스 마이그레이션</dc:title>
  <dc:creator>홍태원</dc:creator>
  <cp:lastModifiedBy>홍시우</cp:lastModifiedBy>
  <cp:revision>3535</cp:revision>
  <cp:lastPrinted>2018-04-20T01:50:12Z</cp:lastPrinted>
  <dcterms:created xsi:type="dcterms:W3CDTF">2000-02-09T00:56:28Z</dcterms:created>
  <dcterms:modified xsi:type="dcterms:W3CDTF">2019-12-16T05:18:57Z</dcterms:modified>
</cp:coreProperties>
</file>